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345" r:id="rId2"/>
    <p:sldId id="445" r:id="rId3"/>
    <p:sldId id="274" r:id="rId4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84164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53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8504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3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Water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80709"/>
            <a:ext cx="3312369" cy="496563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3.7 Test Jezelf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12" name="Picture 4" descr="Afbeeldingsresultaat voor turkse koff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2" r="15678"/>
          <a:stretch/>
        </p:blipFill>
        <p:spPr bwMode="auto">
          <a:xfrm>
            <a:off x="5004046" y="2439977"/>
            <a:ext cx="2376265" cy="345600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5"/>
          <a:srcRect l="21222" r="18393"/>
          <a:stretch/>
        </p:blipFill>
        <p:spPr>
          <a:xfrm>
            <a:off x="-2474" y="2439977"/>
            <a:ext cx="1622146" cy="3456000"/>
          </a:xfrm>
          <a:prstGeom prst="rect">
            <a:avLst/>
          </a:prstGeom>
          <a:ln w="19050">
            <a:noFill/>
          </a:ln>
        </p:spPr>
      </p:pic>
      <p:pic>
        <p:nvPicPr>
          <p:cNvPr id="15" name="Picture 2" descr="Afbeeldingsresultaat voor zeezout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2" t="25369" r="34000" b="9322"/>
          <a:stretch/>
        </p:blipFill>
        <p:spPr bwMode="auto">
          <a:xfrm>
            <a:off x="7452320" y="2439977"/>
            <a:ext cx="1691680" cy="34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7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</a:t>
            </a:r>
            <a:r>
              <a:rPr lang="nl-NL" smtClean="0"/>
              <a:t>.7 </a:t>
            </a:r>
            <a:r>
              <a:rPr lang="nl-NL" dirty="0" smtClean="0"/>
              <a:t>Test jezelf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Even testen..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Maak de opdrachten van de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Test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jezelf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Digitaal (</a:t>
            </a:r>
            <a:r>
              <a:rPr lang="nl-NL" i="1" dirty="0" err="1">
                <a:solidFill>
                  <a:srgbClr val="8FAA32"/>
                </a:solidFill>
                <a:sym typeface="Wingdings" panose="05000000000000000000" pitchFamily="2" charset="2"/>
              </a:rPr>
              <a:t>Mijn.Clusius</a:t>
            </a: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  ELO  Nova):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Test </a:t>
            </a: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jezelf van paragraaf 1, 2, 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3, 4, 5 en 6 van </a:t>
            </a: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hoofdstuk 3 ‘Water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’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Verder oefenen in je boek:</a:t>
            </a:r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nl-NL" dirty="0" smtClean="0">
                <a:solidFill>
                  <a:srgbClr val="8FAA32"/>
                </a:solidFill>
                <a:sym typeface="Wingdings" panose="05000000000000000000" pitchFamily="2" charset="2"/>
              </a:rPr>
              <a:t>3.7 Test Jezelf (b</a:t>
            </a:r>
            <a:r>
              <a:rPr lang="nl-NL" dirty="0" smtClean="0">
                <a:solidFill>
                  <a:srgbClr val="8FAA32"/>
                </a:solidFill>
                <a:sym typeface="Wingdings" panose="05000000000000000000" pitchFamily="2" charset="2"/>
              </a:rPr>
              <a:t>lz</a:t>
            </a:r>
            <a:r>
              <a:rPr lang="nl-NL" dirty="0" smtClean="0">
                <a:solidFill>
                  <a:srgbClr val="8FAA32"/>
                </a:solidFill>
                <a:sym typeface="Wingdings" panose="05000000000000000000" pitchFamily="2" charset="2"/>
              </a:rPr>
              <a:t>. 174 t/m </a:t>
            </a:r>
            <a:r>
              <a:rPr lang="nl-NL" dirty="0" smtClean="0">
                <a:solidFill>
                  <a:srgbClr val="8FAA32"/>
                </a:solidFill>
                <a:sym typeface="Wingdings" panose="05000000000000000000" pitchFamily="2" charset="2"/>
              </a:rPr>
              <a:t>177)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20 </a:t>
            </a:r>
            <a:r>
              <a:rPr lang="nl-NL" i="1" dirty="0">
                <a:solidFill>
                  <a:srgbClr val="8FAA32"/>
                </a:solidFill>
              </a:rPr>
              <a:t>waar / </a:t>
            </a:r>
            <a:r>
              <a:rPr lang="nl-NL" i="1" dirty="0" smtClean="0">
                <a:solidFill>
                  <a:srgbClr val="8FAA32"/>
                </a:solidFill>
              </a:rPr>
              <a:t>nietwaar-vragen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10 </a:t>
            </a:r>
            <a:r>
              <a:rPr lang="nl-NL" i="1" dirty="0" err="1" smtClean="0">
                <a:solidFill>
                  <a:srgbClr val="8FAA32"/>
                </a:solidFill>
              </a:rPr>
              <a:t>meerkeuze-vragen</a:t>
            </a:r>
            <a:endParaRPr lang="nl-NL" i="1" dirty="0">
              <a:solidFill>
                <a:srgbClr val="8FAA32"/>
              </a:solidFill>
            </a:endParaRPr>
          </a:p>
          <a:p>
            <a:pPr lvl="3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5 </a:t>
            </a:r>
            <a:r>
              <a:rPr lang="nl-NL" i="1" dirty="0">
                <a:solidFill>
                  <a:srgbClr val="8FAA32"/>
                </a:solidFill>
              </a:rPr>
              <a:t>open vragen</a:t>
            </a:r>
          </a:p>
          <a:p>
            <a:pPr marL="0" indent="0">
              <a:buNone/>
            </a:pPr>
            <a:endParaRPr lang="nl-NL" b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1026" name="Picture 2" descr="Afbeeldingsresultaat voor test jezel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575"/>
          <a:stretch/>
        </p:blipFill>
        <p:spPr bwMode="auto">
          <a:xfrm>
            <a:off x="5292079" y="3573016"/>
            <a:ext cx="3852501" cy="309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53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6340</TotalTime>
  <Words>119</Words>
  <Application>Microsoft Office PowerPoint</Application>
  <PresentationFormat>Diavoorstelling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Kantoorthema</vt:lpstr>
      <vt:lpstr>Hoofdstuk 3 Water</vt:lpstr>
      <vt:lpstr>3.7 Test jezelf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385</cp:revision>
  <cp:lastPrinted>2015-01-10T16:11:12Z</cp:lastPrinted>
  <dcterms:created xsi:type="dcterms:W3CDTF">2014-09-23T08:37:22Z</dcterms:created>
  <dcterms:modified xsi:type="dcterms:W3CDTF">2020-03-18T12:41:00Z</dcterms:modified>
</cp:coreProperties>
</file>